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Overpass" charset="-52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-474" y="-9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4653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Алан Тьюринг: пионер компьютерной науки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27982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Алан Тьюринг - выдающийся математик, логик и криптограф, считается одним из отцов-основателей компьютерной науки и искусственного интеллекта. Его новаторские работы заложили фундамент для современной информатики и дали начало революционному прогрессу в области вычислений.</a:t>
            </a:r>
            <a:endParaRPr lang="en-US" sz="1850" dirty="0"/>
          </a:p>
        </p:txBody>
      </p:sp>
      <p:pic>
        <p:nvPicPr>
          <p:cNvPr id="5" name="Рисунок 4" descr="Без назван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7574323"/>
            <a:ext cx="9144000" cy="6552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218" y="84201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132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Уроки и Вдохновение от Жизни Алана Тьюринга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7218" y="2861667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2244" y="2961084"/>
            <a:ext cx="12406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088624" y="286166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Инновации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088624" y="3353157"/>
            <a:ext cx="2851190" cy="2278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Тьюринг был новатором, который смело оспаривал устоявшиеся взгляды, его работы проложили путь для новых открытий.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7105" y="2861667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6650" y="2961084"/>
            <a:ext cx="19490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948511" y="286166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Упорство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48511" y="3353157"/>
            <a:ext cx="2851190" cy="2278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Он никогда не сдался в поисках решения, даже перед сложными проблемами, его настойчивость привела к прорывам.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7218" y="6136362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88787" y="6235779"/>
            <a:ext cx="19085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088624" y="6136362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Гуманизм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88624" y="6627852"/>
            <a:ext cx="6710958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Его жизнь и работа - пример того, как наука может служить благородным целям, приносить пользу обществу.</a:t>
            </a:r>
            <a:endParaRPr lang="en-US" sz="1850" dirty="0"/>
          </a:p>
        </p:txBody>
      </p:sp>
      <p:pic>
        <p:nvPicPr>
          <p:cNvPr id="16" name="Рисунок 15" descr="Без назван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680960"/>
            <a:ext cx="914400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9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781" y="3286482"/>
            <a:ext cx="6387822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Ранние годы и образование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3781" y="4514969"/>
            <a:ext cx="13182838" cy="22860"/>
          </a:xfrm>
          <a:prstGeom prst="roundRect">
            <a:avLst>
              <a:gd name="adj" fmla="val 379956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2840593" y="4514969"/>
            <a:ext cx="22860" cy="723781"/>
          </a:xfrm>
          <a:prstGeom prst="roundRect">
            <a:avLst>
              <a:gd name="adj" fmla="val 379956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2619375" y="4282321"/>
            <a:ext cx="465296" cy="46529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97969" y="4368998"/>
            <a:ext cx="107990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635562" y="5445562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Детство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30473" y="5873591"/>
            <a:ext cx="3843099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Родился в Лондоне в 1912 году, проявил талант к математике с ранних лет, посещал частную школу Sherborne.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770" y="4514969"/>
            <a:ext cx="22860" cy="723781"/>
          </a:xfrm>
          <a:prstGeom prst="roundRect">
            <a:avLst>
              <a:gd name="adj" fmla="val 379956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552" y="4282321"/>
            <a:ext cx="465296" cy="46529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0308" y="4368998"/>
            <a:ext cx="169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691307" y="5445562"/>
            <a:ext cx="32477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Кембриджский Университет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393650" y="5873591"/>
            <a:ext cx="3843099" cy="165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Изучал математику в Кембриджском университете, отличился блестящими результатами, получил стипендию, занимался исследованиями в области логики.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766947" y="4514969"/>
            <a:ext cx="22860" cy="723781"/>
          </a:xfrm>
          <a:prstGeom prst="roundRect">
            <a:avLst>
              <a:gd name="adj" fmla="val 379956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45729" y="4282321"/>
            <a:ext cx="465296" cy="465296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95271" y="4368998"/>
            <a:ext cx="16621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561915" y="5445562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Принстон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856827" y="5873591"/>
            <a:ext cx="3843099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Продолжил образование в Принстоне, защитил докторскую диссертацию, в 1939 году вернулся в Англию.</a:t>
            </a:r>
            <a:endParaRPr lang="en-US" sz="1600" dirty="0"/>
          </a:p>
        </p:txBody>
      </p:sp>
      <p:pic>
        <p:nvPicPr>
          <p:cNvPr id="20" name="Рисунок 19" descr="Без назван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42979"/>
            <a:ext cx="14630400" cy="5866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81611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Работа над машиной Тьюринга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Машина Тьюринга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Теоретическая модель вычислений, описывающая абстрактную машину, которая может манипулировать символами на ленте.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Вклад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Заложила основы для современных компьютеров, показала, что любую вычислимую функцию можно реализовать с помощью алгоритма.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Значение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Сформировала основу для теории алгоритмов, стала ключевым инструментом для изучения вычислимости.</a:t>
            </a:r>
            <a:endParaRPr lang="en-US" sz="1850" dirty="0"/>
          </a:p>
        </p:txBody>
      </p:sp>
      <p:pic>
        <p:nvPicPr>
          <p:cNvPr id="9" name="Рисунок 8" descr="Без названия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9989"/>
            <a:ext cx="14630400" cy="699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65282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132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Ключевая роль Тьюринга во Второй мировой войне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30818" y="2672477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5844" y="2771894"/>
            <a:ext cx="12406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2224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Блетчли-Парк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02224" y="3163967"/>
            <a:ext cx="2851190" cy="26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Включен в группу криптоаналитиков в Блетчли-Парк, занимался взломом немецкой шифровальной машины Enigma.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705" y="2672477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0250" y="2771894"/>
            <a:ext cx="19490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2111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Разработка "Bombe"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62111" y="3163967"/>
            <a:ext cx="2851190" cy="26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Создал "Bombe" - электромеханическое устройство, которое помогло взломать шифр Enigma, ускорило процесс дешифровки сообщений.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0818" y="6326981"/>
            <a:ext cx="534114" cy="53411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2387" y="6426398"/>
            <a:ext cx="19085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2224" y="6326981"/>
            <a:ext cx="2866192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Значительный Вклад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02224" y="6818471"/>
            <a:ext cx="6710958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Считается, что работа Тьюринга сократила войну на 2-4 года, спасла тысячи жизней.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472" y="599599"/>
            <a:ext cx="761785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Истоки теории искусственного интеллекта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72" y="2209205"/>
            <a:ext cx="1090136" cy="17442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6673" y="2427208"/>
            <a:ext cx="532828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Статья "Вычислительные Машины и Разум"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66673" y="2878574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Опубликовал статью, где предположил, что машины могут имитировать разумное поведение.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72" y="3953470"/>
            <a:ext cx="1090136" cy="17442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6673" y="4171474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Тест Тьюринга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66673" y="4622840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Предложил тест, который должен определять, может ли машина мыслить, имитируя человеческое общение.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472" y="5697736"/>
            <a:ext cx="1090136" cy="19335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6673" y="5915739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Влияние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66673" y="6367105"/>
            <a:ext cx="6200656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Его идеи заложили основы для развития теории искусственного интеллекта, стали отправной точкой для современных исследований.</a:t>
            </a:r>
            <a:endParaRPr lang="en-US" sz="1700" dirty="0"/>
          </a:p>
        </p:txBody>
      </p:sp>
      <p:pic>
        <p:nvPicPr>
          <p:cNvPr id="13" name="Рисунок 12" descr="Без названия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7758708"/>
            <a:ext cx="9144000" cy="4708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798790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Преследование и гибель из-за гомосексуальности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4594" y="2461022"/>
            <a:ext cx="3671292" cy="3092648"/>
          </a:xfrm>
          <a:prstGeom prst="roundRect">
            <a:avLst>
              <a:gd name="adj" fmla="val 305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7361" y="2693789"/>
            <a:ext cx="3205758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Обвинение в Гомосексуальности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07361" y="3491032"/>
            <a:ext cx="320575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 1952 году был осужден за гомосексуальность, что было незаконным в то время в Англии.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033" y="2461022"/>
            <a:ext cx="3671292" cy="3092648"/>
          </a:xfrm>
          <a:prstGeom prst="roundRect">
            <a:avLst>
              <a:gd name="adj" fmla="val 305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3800" y="2693789"/>
            <a:ext cx="289952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Химическая Кастрация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03800" y="3159919"/>
            <a:ext cx="3205758" cy="2160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Был подвергнут химической кастрации, чтобы избежать тюремного заключения, что сильно повлияло на его физическое и психическое состояние.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4594" y="5778817"/>
            <a:ext cx="7567612" cy="1651992"/>
          </a:xfrm>
          <a:prstGeom prst="roundRect">
            <a:avLst>
              <a:gd name="adj" fmla="val 572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7361" y="601158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Самоубийство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07361" y="6477714"/>
            <a:ext cx="710207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 1954 году Тьюринг был найден мертвым в своем доме, причиной смерти было отравление цианидом.</a:t>
            </a:r>
            <a:endParaRPr lang="en-US" sz="1750" dirty="0"/>
          </a:p>
        </p:txBody>
      </p:sp>
      <p:pic>
        <p:nvPicPr>
          <p:cNvPr id="13" name="Рисунок 12" descr="Без назван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697192"/>
            <a:ext cx="9144000" cy="5324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464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Реабилитация и посмертные награды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13447"/>
            <a:ext cx="7468553" cy="4369713"/>
          </a:xfrm>
          <a:prstGeom prst="roundRect">
            <a:avLst>
              <a:gd name="adj" fmla="val 23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821067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97227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2009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972276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Британское правительство официально извинилось за преследование Тьюринга.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272558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2013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423767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Королева Елизавета II помиловала Тьюринга посмертно.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5724049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87525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2014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875258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Премия Тьюринга, высшая награда в информатике, была названа в его честь.</a:t>
            </a:r>
            <a:endParaRPr lang="en-US" sz="1850" dirty="0"/>
          </a:p>
        </p:txBody>
      </p:sp>
      <p:pic>
        <p:nvPicPr>
          <p:cNvPr id="14" name="Рисунок 13" descr="Без назван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762239"/>
            <a:ext cx="9192816" cy="4673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7474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Наследие Тьюринга в современной информатике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3425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54372"/>
            <a:ext cx="3581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Программное Обеспечение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49910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Идеи Тьюринга лежат в основе современных языков программирования, алгоритмов и структур данных.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34258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54372"/>
            <a:ext cx="3584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49910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Его работы вдохновили развитие искусственного интеллекта, машинного обучения и глубокого обучения.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34258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544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Новые Технологии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50029"/>
            <a:ext cx="40790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Влияние Тьюринга ощущается в таких областях, как виртуальная реальность, робототехника и обработка естественного языка.</a:t>
            </a:r>
            <a:endParaRPr lang="en-US" sz="1850" dirty="0"/>
          </a:p>
        </p:txBody>
      </p:sp>
      <p:pic>
        <p:nvPicPr>
          <p:cNvPr id="12" name="Рисунок 11" descr="Без названия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99070"/>
            <a:ext cx="1463040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580" y="501015"/>
            <a:ext cx="7868841" cy="1071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kern="0" spc="-10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Значение Тьюринга для развития технологий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80" y="1846064"/>
            <a:ext cx="455414" cy="4554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580" y="2483644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Компьютеры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37580" y="2860834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Тьюринг заложил фундамент для современной вычислительной техники, его идеи легли в основу современных компьютеров.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80" y="3990261"/>
            <a:ext cx="455414" cy="455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580" y="4627840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Интернет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37580" y="5005030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Его работы в области криптографии и теории вычислений имели решающее значение для развития интернет-технологий.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80" y="6134457"/>
            <a:ext cx="455414" cy="4554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580" y="6772037"/>
            <a:ext cx="235696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Мобильные Устройства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37580" y="7149227"/>
            <a:ext cx="7868841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Его влияние ощущается в алгоритмах, которые управляют современными мобильными устройствами и приложениями.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577</Words>
  <Application>Microsoft Office PowerPoint</Application>
  <PresentationFormat>Произвольный</PresentationFormat>
  <Paragraphs>84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Overpass Bold</vt:lpstr>
      <vt:lpstr>Calibri</vt:lpstr>
      <vt:lpstr>Overpass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Impossible</cp:lastModifiedBy>
  <cp:revision>2</cp:revision>
  <dcterms:created xsi:type="dcterms:W3CDTF">2024-10-28T15:49:05Z</dcterms:created>
  <dcterms:modified xsi:type="dcterms:W3CDTF">2024-10-28T15:51:13Z</dcterms:modified>
</cp:coreProperties>
</file>